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Work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.fntdata"/><Relationship Id="rId11" Type="http://schemas.openxmlformats.org/officeDocument/2006/relationships/slide" Target="slides/slide6.xml"/><Relationship Id="rId22" Type="http://schemas.openxmlformats.org/officeDocument/2006/relationships/font" Target="fonts/WorkSans-boldItalic.fntdata"/><Relationship Id="rId10" Type="http://schemas.openxmlformats.org/officeDocument/2006/relationships/slide" Target="slides/slide5.xml"/><Relationship Id="rId21" Type="http://schemas.openxmlformats.org/officeDocument/2006/relationships/font" Target="fonts/Work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34361ea6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34361ea6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11420fe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11420fe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34361ea6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34361ea6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34361ea6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34361ea6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34361ea6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34361ea6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34361ea6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34361ea6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34361ea6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34361ea6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11420fe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11420fe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i="0" lang="en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Módulo 1.  Clase XX (núm)</a:t>
            </a:r>
            <a:endParaRPr b="0"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b="0"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4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 type="secHead">
  <p:cSld name="SECTION_HEADER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988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Redes sociales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59150" y="2964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Ejemplos de contenido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435900" y="250625"/>
            <a:ext cx="585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</a:rPr>
              <a:t>Contenido de proyectos</a:t>
            </a:r>
            <a:endParaRPr sz="2600">
              <a:solidFill>
                <a:srgbClr val="44AB00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0" y="1024350"/>
            <a:ext cx="3990900" cy="40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525" y="1274975"/>
            <a:ext cx="4114350" cy="33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435900" y="250625"/>
            <a:ext cx="585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</a:rPr>
              <a:t>Contenido de proyectos</a:t>
            </a:r>
            <a:endParaRPr sz="2600">
              <a:solidFill>
                <a:srgbClr val="44AB00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0" y="1023400"/>
            <a:ext cx="4448074" cy="38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374" y="988025"/>
            <a:ext cx="3796426" cy="40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370500" y="381400"/>
            <a:ext cx="565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por Challenges: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0" y="966400"/>
            <a:ext cx="3619758" cy="38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825" y="966400"/>
            <a:ext cx="3725350" cy="41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414100" y="435900"/>
            <a:ext cx="622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de Presentación / búsqueda: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00" y="1020900"/>
            <a:ext cx="4206499" cy="17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125" y="1020900"/>
            <a:ext cx="4138125" cy="38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348700" y="348725"/>
            <a:ext cx="760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Humorístico: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5" y="998950"/>
            <a:ext cx="3302025" cy="39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850" y="998950"/>
            <a:ext cx="3483800" cy="40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414100" y="283325"/>
            <a:ext cx="563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Humorístico: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00" y="1009825"/>
            <a:ext cx="3552575" cy="4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875" y="1009825"/>
            <a:ext cx="3196875" cy="4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359625" y="370500"/>
            <a:ext cx="37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cotidiano: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25" y="955500"/>
            <a:ext cx="3422549" cy="394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325" y="955500"/>
            <a:ext cx="3035067" cy="39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359625" y="370500"/>
            <a:ext cx="371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4AB00"/>
                </a:solidFill>
                <a:latin typeface="Proxima Nova"/>
                <a:ea typeface="Proxima Nova"/>
                <a:cs typeface="Proxima Nova"/>
                <a:sym typeface="Proxima Nova"/>
              </a:rPr>
              <a:t>Contenido inspiracional:</a:t>
            </a:r>
            <a:endParaRPr sz="2600">
              <a:solidFill>
                <a:srgbClr val="44AB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62" y="1020350"/>
            <a:ext cx="3592225" cy="38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750" y="1045936"/>
            <a:ext cx="3592225" cy="382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